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57" r:id="rId6"/>
    <p:sldId id="258" r:id="rId7"/>
    <p:sldId id="263" r:id="rId8"/>
    <p:sldId id="264" r:id="rId9"/>
    <p:sldId id="259" r:id="rId10"/>
    <p:sldId id="260" r:id="rId11"/>
    <p:sldId id="270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261F3-6E92-4311-BC7B-793E9511421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370FF-86D4-44A4-B6C1-E3E821031E8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7FD0885-A621-4B53-B403-F2EC1F46F82B}" type="parTrans" cxnId="{B3B44FFE-474F-4715-8CBA-4A1D7E7E6CAE}">
      <dgm:prSet/>
      <dgm:spPr/>
      <dgm:t>
        <a:bodyPr/>
        <a:lstStyle/>
        <a:p>
          <a:endParaRPr lang="en-US"/>
        </a:p>
      </dgm:t>
    </dgm:pt>
    <dgm:pt modelId="{B7757C06-F083-404F-80E7-01EA3F5D81CF}" type="sibTrans" cxnId="{B3B44FFE-474F-4715-8CBA-4A1D7E7E6CAE}">
      <dgm:prSet/>
      <dgm:spPr/>
      <dgm:t>
        <a:bodyPr/>
        <a:lstStyle/>
        <a:p>
          <a:endParaRPr lang="en-US"/>
        </a:p>
      </dgm:t>
    </dgm:pt>
    <dgm:pt modelId="{04168373-42F9-48E2-85E5-5D63D054918E}">
      <dgm:prSet phldrT="[Text]"/>
      <dgm:spPr/>
      <dgm:t>
        <a:bodyPr/>
        <a:lstStyle/>
        <a:p>
          <a:r>
            <a:rPr lang="en-US" dirty="0" smtClean="0"/>
            <a:t>Research existing aircraft design</a:t>
          </a:r>
          <a:endParaRPr lang="en-US" dirty="0"/>
        </a:p>
      </dgm:t>
    </dgm:pt>
    <dgm:pt modelId="{F6E32F60-42FD-4397-A258-072813CB470B}" type="parTrans" cxnId="{5E292C84-288F-43ED-ABF6-59D76FD133DB}">
      <dgm:prSet/>
      <dgm:spPr/>
      <dgm:t>
        <a:bodyPr/>
        <a:lstStyle/>
        <a:p>
          <a:endParaRPr lang="en-US"/>
        </a:p>
      </dgm:t>
    </dgm:pt>
    <dgm:pt modelId="{D9B0D2BB-1AE9-4974-83BB-0B8791912A63}" type="sibTrans" cxnId="{5E292C84-288F-43ED-ABF6-59D76FD133DB}">
      <dgm:prSet/>
      <dgm:spPr/>
      <dgm:t>
        <a:bodyPr/>
        <a:lstStyle/>
        <a:p>
          <a:endParaRPr lang="en-US"/>
        </a:p>
      </dgm:t>
    </dgm:pt>
    <dgm:pt modelId="{3949EC75-4576-4A4B-A04D-E4212640594F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53FB8B1-E21D-4B77-9FB8-3C2E2AFB6D08}" type="parTrans" cxnId="{AC4772D8-23F8-4633-911A-42EB19EE9AF8}">
      <dgm:prSet/>
      <dgm:spPr/>
      <dgm:t>
        <a:bodyPr/>
        <a:lstStyle/>
        <a:p>
          <a:endParaRPr lang="en-US"/>
        </a:p>
      </dgm:t>
    </dgm:pt>
    <dgm:pt modelId="{FDBDA4C4-FEB1-4876-B227-DF4C7107BCAE}" type="sibTrans" cxnId="{AC4772D8-23F8-4633-911A-42EB19EE9AF8}">
      <dgm:prSet/>
      <dgm:spPr/>
      <dgm:t>
        <a:bodyPr/>
        <a:lstStyle/>
        <a:p>
          <a:endParaRPr lang="en-US"/>
        </a:p>
      </dgm:t>
    </dgm:pt>
    <dgm:pt modelId="{4FE763A8-A43C-43A4-B8E3-3957B65C0675}">
      <dgm:prSet phldrT="[Text]"/>
      <dgm:spPr/>
      <dgm:t>
        <a:bodyPr/>
        <a:lstStyle/>
        <a:p>
          <a:r>
            <a:rPr lang="en-US" dirty="0" smtClean="0"/>
            <a:t>Design scaled-down version of aircraft</a:t>
          </a:r>
          <a:endParaRPr lang="en-US" dirty="0"/>
        </a:p>
      </dgm:t>
    </dgm:pt>
    <dgm:pt modelId="{4D2C04A5-E132-4AE3-9C54-F63B913FF76B}" type="parTrans" cxnId="{9F7FBC3C-78A6-4EC1-8BCA-9EC3A57B5A3F}">
      <dgm:prSet/>
      <dgm:spPr/>
      <dgm:t>
        <a:bodyPr/>
        <a:lstStyle/>
        <a:p>
          <a:endParaRPr lang="en-US"/>
        </a:p>
      </dgm:t>
    </dgm:pt>
    <dgm:pt modelId="{3E16F37D-BDFC-48D6-86C5-FFA9EFFFE4F8}" type="sibTrans" cxnId="{9F7FBC3C-78A6-4EC1-8BCA-9EC3A57B5A3F}">
      <dgm:prSet/>
      <dgm:spPr/>
      <dgm:t>
        <a:bodyPr/>
        <a:lstStyle/>
        <a:p>
          <a:endParaRPr lang="en-US"/>
        </a:p>
      </dgm:t>
    </dgm:pt>
    <dgm:pt modelId="{60AC9006-ACE8-4ED8-A524-120602A47F1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6EB1A04-7B02-4C35-8B6D-605073D21E86}" type="parTrans" cxnId="{19CA43E5-B6B0-4CDC-B9E3-3E948A32F894}">
      <dgm:prSet/>
      <dgm:spPr/>
      <dgm:t>
        <a:bodyPr/>
        <a:lstStyle/>
        <a:p>
          <a:endParaRPr lang="en-US"/>
        </a:p>
      </dgm:t>
    </dgm:pt>
    <dgm:pt modelId="{BAA58B08-6043-423D-9BDE-48DADBE21241}" type="sibTrans" cxnId="{19CA43E5-B6B0-4CDC-B9E3-3E948A32F894}">
      <dgm:prSet/>
      <dgm:spPr/>
      <dgm:t>
        <a:bodyPr/>
        <a:lstStyle/>
        <a:p>
          <a:endParaRPr lang="en-US"/>
        </a:p>
      </dgm:t>
    </dgm:pt>
    <dgm:pt modelId="{D7CB8679-D3F0-42FE-892E-6849F0BD332F}">
      <dgm:prSet phldrT="[Text]"/>
      <dgm:spPr/>
      <dgm:t>
        <a:bodyPr/>
        <a:lstStyle/>
        <a:p>
          <a:r>
            <a:rPr lang="en-US" dirty="0" smtClean="0"/>
            <a:t>Construct a fully functional model of the aircraft</a:t>
          </a:r>
          <a:endParaRPr lang="en-US" dirty="0"/>
        </a:p>
      </dgm:t>
    </dgm:pt>
    <dgm:pt modelId="{06ADCDCE-4FF8-4003-9FAD-1AB89C03D963}" type="parTrans" cxnId="{EFC4CAC1-E5BC-4C6E-BE65-F4409985B3C7}">
      <dgm:prSet/>
      <dgm:spPr/>
      <dgm:t>
        <a:bodyPr/>
        <a:lstStyle/>
        <a:p>
          <a:endParaRPr lang="en-US"/>
        </a:p>
      </dgm:t>
    </dgm:pt>
    <dgm:pt modelId="{609DAA22-C539-4C27-A5B6-AA03F31F30AD}" type="sibTrans" cxnId="{EFC4CAC1-E5BC-4C6E-BE65-F4409985B3C7}">
      <dgm:prSet/>
      <dgm:spPr/>
      <dgm:t>
        <a:bodyPr/>
        <a:lstStyle/>
        <a:p>
          <a:endParaRPr lang="en-US"/>
        </a:p>
      </dgm:t>
    </dgm:pt>
    <dgm:pt modelId="{B64F86E7-1D43-4BDB-9000-0D4C510A9ACC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DAB9804-0DC3-492E-85A8-F626D064C43C}" type="parTrans" cxnId="{A1F7584A-8AD9-44D7-80FA-A189B0DE7493}">
      <dgm:prSet/>
      <dgm:spPr/>
      <dgm:t>
        <a:bodyPr/>
        <a:lstStyle/>
        <a:p>
          <a:endParaRPr lang="en-US"/>
        </a:p>
      </dgm:t>
    </dgm:pt>
    <dgm:pt modelId="{2D532338-B73B-4577-BB0E-970038E62D53}" type="sibTrans" cxnId="{A1F7584A-8AD9-44D7-80FA-A189B0DE7493}">
      <dgm:prSet/>
      <dgm:spPr/>
      <dgm:t>
        <a:bodyPr/>
        <a:lstStyle/>
        <a:p>
          <a:endParaRPr lang="en-US"/>
        </a:p>
      </dgm:t>
    </dgm:pt>
    <dgm:pt modelId="{8E11BEF7-B8F2-42CC-B6C7-CC403EE78F64}">
      <dgm:prSet phldrT="[Text]"/>
      <dgm:spPr/>
      <dgm:t>
        <a:bodyPr/>
        <a:lstStyle/>
        <a:p>
          <a:r>
            <a:rPr lang="en-US" dirty="0" smtClean="0"/>
            <a:t>Test aircraft for stability and strength in flight</a:t>
          </a:r>
          <a:endParaRPr lang="en-US" dirty="0"/>
        </a:p>
      </dgm:t>
    </dgm:pt>
    <dgm:pt modelId="{04E38525-1B08-43AA-A5BF-AEB7C1D4F73F}" type="parTrans" cxnId="{12B07C8D-4741-4AF1-BF6D-A91BD0DC4CB2}">
      <dgm:prSet/>
      <dgm:spPr/>
      <dgm:t>
        <a:bodyPr/>
        <a:lstStyle/>
        <a:p>
          <a:endParaRPr lang="en-US"/>
        </a:p>
      </dgm:t>
    </dgm:pt>
    <dgm:pt modelId="{59463918-56CD-466B-97C0-2BEF81668737}" type="sibTrans" cxnId="{12B07C8D-4741-4AF1-BF6D-A91BD0DC4CB2}">
      <dgm:prSet/>
      <dgm:spPr/>
      <dgm:t>
        <a:bodyPr/>
        <a:lstStyle/>
        <a:p>
          <a:endParaRPr lang="en-US"/>
        </a:p>
      </dgm:t>
    </dgm:pt>
    <dgm:pt modelId="{C1980245-2184-4CC8-8B47-268D4A4F9F45}" type="pres">
      <dgm:prSet presAssocID="{CCE261F3-6E92-4311-BC7B-793E95114212}" presName="linearFlow" presStyleCnt="0">
        <dgm:presLayoutVars>
          <dgm:dir/>
          <dgm:animLvl val="lvl"/>
          <dgm:resizeHandles val="exact"/>
        </dgm:presLayoutVars>
      </dgm:prSet>
      <dgm:spPr/>
    </dgm:pt>
    <dgm:pt modelId="{F88A2A2A-E4A8-49AB-B865-646DCB7245B4}" type="pres">
      <dgm:prSet presAssocID="{C20370FF-86D4-44A4-B6C1-E3E821031E85}" presName="composite" presStyleCnt="0"/>
      <dgm:spPr/>
    </dgm:pt>
    <dgm:pt modelId="{F4A2F519-5A86-4D86-8DE7-3CFBAFAA103A}" type="pres">
      <dgm:prSet presAssocID="{C20370FF-86D4-44A4-B6C1-E3E821031E8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612B2A5-F12C-4D95-8DA3-5242DFB6C01A}" type="pres">
      <dgm:prSet presAssocID="{C20370FF-86D4-44A4-B6C1-E3E821031E8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D9EB9-3BE6-4E0D-A73D-F7FF6DFE4272}" type="pres">
      <dgm:prSet presAssocID="{B7757C06-F083-404F-80E7-01EA3F5D81CF}" presName="sp" presStyleCnt="0"/>
      <dgm:spPr/>
    </dgm:pt>
    <dgm:pt modelId="{769B97D9-333D-4853-A275-2CE015A0F685}" type="pres">
      <dgm:prSet presAssocID="{3949EC75-4576-4A4B-A04D-E4212640594F}" presName="composite" presStyleCnt="0"/>
      <dgm:spPr/>
    </dgm:pt>
    <dgm:pt modelId="{F05E61C7-AAFD-43EC-AD29-C4697662656F}" type="pres">
      <dgm:prSet presAssocID="{3949EC75-4576-4A4B-A04D-E4212640594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E2C408D-7BFC-4518-A9AF-187CED035E42}" type="pres">
      <dgm:prSet presAssocID="{3949EC75-4576-4A4B-A04D-E4212640594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C7B9C-4D7B-4D20-A5B2-50D504CA9B6E}" type="pres">
      <dgm:prSet presAssocID="{FDBDA4C4-FEB1-4876-B227-DF4C7107BCAE}" presName="sp" presStyleCnt="0"/>
      <dgm:spPr/>
    </dgm:pt>
    <dgm:pt modelId="{AFF503A3-6337-4D20-882A-BBB9CF7CC138}" type="pres">
      <dgm:prSet presAssocID="{60AC9006-ACE8-4ED8-A524-120602A47F1B}" presName="composite" presStyleCnt="0"/>
      <dgm:spPr/>
    </dgm:pt>
    <dgm:pt modelId="{2E3C5607-1967-4196-8DB8-763867FC7B66}" type="pres">
      <dgm:prSet presAssocID="{60AC9006-ACE8-4ED8-A524-120602A47F1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98D70A8-46F1-4D37-9FF2-2023DF2D937C}" type="pres">
      <dgm:prSet presAssocID="{60AC9006-ACE8-4ED8-A524-120602A47F1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E705F-DBF3-4D2C-8A6A-1BA99931FE7A}" type="pres">
      <dgm:prSet presAssocID="{BAA58B08-6043-423D-9BDE-48DADBE21241}" presName="sp" presStyleCnt="0"/>
      <dgm:spPr/>
    </dgm:pt>
    <dgm:pt modelId="{BED14E53-67CD-4B4D-A6B4-42B7E584BE41}" type="pres">
      <dgm:prSet presAssocID="{B64F86E7-1D43-4BDB-9000-0D4C510A9ACC}" presName="composite" presStyleCnt="0"/>
      <dgm:spPr/>
    </dgm:pt>
    <dgm:pt modelId="{13267851-3D12-4BF2-A783-E04938860574}" type="pres">
      <dgm:prSet presAssocID="{B64F86E7-1D43-4BDB-9000-0D4C510A9AC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54E9ACA-1009-42D5-B1B9-66A3104A2643}" type="pres">
      <dgm:prSet presAssocID="{B64F86E7-1D43-4BDB-9000-0D4C510A9AC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07C8D-4741-4AF1-BF6D-A91BD0DC4CB2}" srcId="{B64F86E7-1D43-4BDB-9000-0D4C510A9ACC}" destId="{8E11BEF7-B8F2-42CC-B6C7-CC403EE78F64}" srcOrd="0" destOrd="0" parTransId="{04E38525-1B08-43AA-A5BF-AEB7C1D4F73F}" sibTransId="{59463918-56CD-466B-97C0-2BEF81668737}"/>
    <dgm:cxn modelId="{1BF90D3A-59E3-49FA-B8AB-4DC279CC0219}" type="presOf" srcId="{B64F86E7-1D43-4BDB-9000-0D4C510A9ACC}" destId="{13267851-3D12-4BF2-A783-E04938860574}" srcOrd="0" destOrd="0" presId="urn:microsoft.com/office/officeart/2005/8/layout/chevron2"/>
    <dgm:cxn modelId="{37C4AA36-FFF1-416A-B1F7-4863574B2A15}" type="presOf" srcId="{3949EC75-4576-4A4B-A04D-E4212640594F}" destId="{F05E61C7-AAFD-43EC-AD29-C4697662656F}" srcOrd="0" destOrd="0" presId="urn:microsoft.com/office/officeart/2005/8/layout/chevron2"/>
    <dgm:cxn modelId="{9F7FBC3C-78A6-4EC1-8BCA-9EC3A57B5A3F}" srcId="{3949EC75-4576-4A4B-A04D-E4212640594F}" destId="{4FE763A8-A43C-43A4-B8E3-3957B65C0675}" srcOrd="0" destOrd="0" parTransId="{4D2C04A5-E132-4AE3-9C54-F63B913FF76B}" sibTransId="{3E16F37D-BDFC-48D6-86C5-FFA9EFFFE4F8}"/>
    <dgm:cxn modelId="{E8363563-A139-4158-9FB7-18981511DB28}" type="presOf" srcId="{8E11BEF7-B8F2-42CC-B6C7-CC403EE78F64}" destId="{154E9ACA-1009-42D5-B1B9-66A3104A2643}" srcOrd="0" destOrd="0" presId="urn:microsoft.com/office/officeart/2005/8/layout/chevron2"/>
    <dgm:cxn modelId="{B3B44FFE-474F-4715-8CBA-4A1D7E7E6CAE}" srcId="{CCE261F3-6E92-4311-BC7B-793E95114212}" destId="{C20370FF-86D4-44A4-B6C1-E3E821031E85}" srcOrd="0" destOrd="0" parTransId="{87FD0885-A621-4B53-B403-F2EC1F46F82B}" sibTransId="{B7757C06-F083-404F-80E7-01EA3F5D81CF}"/>
    <dgm:cxn modelId="{19D4B850-309A-4519-A57F-A4DF8977114C}" type="presOf" srcId="{04168373-42F9-48E2-85E5-5D63D054918E}" destId="{6612B2A5-F12C-4D95-8DA3-5242DFB6C01A}" srcOrd="0" destOrd="0" presId="urn:microsoft.com/office/officeart/2005/8/layout/chevron2"/>
    <dgm:cxn modelId="{514DEEE2-191E-4089-85CD-CD3D5144DE30}" type="presOf" srcId="{CCE261F3-6E92-4311-BC7B-793E95114212}" destId="{C1980245-2184-4CC8-8B47-268D4A4F9F45}" srcOrd="0" destOrd="0" presId="urn:microsoft.com/office/officeart/2005/8/layout/chevron2"/>
    <dgm:cxn modelId="{AC4772D8-23F8-4633-911A-42EB19EE9AF8}" srcId="{CCE261F3-6E92-4311-BC7B-793E95114212}" destId="{3949EC75-4576-4A4B-A04D-E4212640594F}" srcOrd="1" destOrd="0" parTransId="{053FB8B1-E21D-4B77-9FB8-3C2E2AFB6D08}" sibTransId="{FDBDA4C4-FEB1-4876-B227-DF4C7107BCAE}"/>
    <dgm:cxn modelId="{A1F7584A-8AD9-44D7-80FA-A189B0DE7493}" srcId="{CCE261F3-6E92-4311-BC7B-793E95114212}" destId="{B64F86E7-1D43-4BDB-9000-0D4C510A9ACC}" srcOrd="3" destOrd="0" parTransId="{FDAB9804-0DC3-492E-85A8-F626D064C43C}" sibTransId="{2D532338-B73B-4577-BB0E-970038E62D53}"/>
    <dgm:cxn modelId="{EFC4CAC1-E5BC-4C6E-BE65-F4409985B3C7}" srcId="{60AC9006-ACE8-4ED8-A524-120602A47F1B}" destId="{D7CB8679-D3F0-42FE-892E-6849F0BD332F}" srcOrd="0" destOrd="0" parTransId="{06ADCDCE-4FF8-4003-9FAD-1AB89C03D963}" sibTransId="{609DAA22-C539-4C27-A5B6-AA03F31F30AD}"/>
    <dgm:cxn modelId="{CF416803-6B66-4004-A41A-D8119297F5B5}" type="presOf" srcId="{4FE763A8-A43C-43A4-B8E3-3957B65C0675}" destId="{FE2C408D-7BFC-4518-A9AF-187CED035E42}" srcOrd="0" destOrd="0" presId="urn:microsoft.com/office/officeart/2005/8/layout/chevron2"/>
    <dgm:cxn modelId="{AC5F3DC1-C1B7-4262-8F88-BF33A6BA78C9}" type="presOf" srcId="{60AC9006-ACE8-4ED8-A524-120602A47F1B}" destId="{2E3C5607-1967-4196-8DB8-763867FC7B66}" srcOrd="0" destOrd="0" presId="urn:microsoft.com/office/officeart/2005/8/layout/chevron2"/>
    <dgm:cxn modelId="{469B63EB-4BA2-4408-A3A7-60C24C9A02C3}" type="presOf" srcId="{C20370FF-86D4-44A4-B6C1-E3E821031E85}" destId="{F4A2F519-5A86-4D86-8DE7-3CFBAFAA103A}" srcOrd="0" destOrd="0" presId="urn:microsoft.com/office/officeart/2005/8/layout/chevron2"/>
    <dgm:cxn modelId="{5E292C84-288F-43ED-ABF6-59D76FD133DB}" srcId="{C20370FF-86D4-44A4-B6C1-E3E821031E85}" destId="{04168373-42F9-48E2-85E5-5D63D054918E}" srcOrd="0" destOrd="0" parTransId="{F6E32F60-42FD-4397-A258-072813CB470B}" sibTransId="{D9B0D2BB-1AE9-4974-83BB-0B8791912A63}"/>
    <dgm:cxn modelId="{19CA43E5-B6B0-4CDC-B9E3-3E948A32F894}" srcId="{CCE261F3-6E92-4311-BC7B-793E95114212}" destId="{60AC9006-ACE8-4ED8-A524-120602A47F1B}" srcOrd="2" destOrd="0" parTransId="{16EB1A04-7B02-4C35-8B6D-605073D21E86}" sibTransId="{BAA58B08-6043-423D-9BDE-48DADBE21241}"/>
    <dgm:cxn modelId="{4F743F34-09F1-4359-9711-560BC0D6EEED}" type="presOf" srcId="{D7CB8679-D3F0-42FE-892E-6849F0BD332F}" destId="{F98D70A8-46F1-4D37-9FF2-2023DF2D937C}" srcOrd="0" destOrd="0" presId="urn:microsoft.com/office/officeart/2005/8/layout/chevron2"/>
    <dgm:cxn modelId="{1EE12583-CD49-4E83-B213-3E03CE4DDE1C}" type="presParOf" srcId="{C1980245-2184-4CC8-8B47-268D4A4F9F45}" destId="{F88A2A2A-E4A8-49AB-B865-646DCB7245B4}" srcOrd="0" destOrd="0" presId="urn:microsoft.com/office/officeart/2005/8/layout/chevron2"/>
    <dgm:cxn modelId="{2C475E84-6397-4B60-985B-4639AC0C5500}" type="presParOf" srcId="{F88A2A2A-E4A8-49AB-B865-646DCB7245B4}" destId="{F4A2F519-5A86-4D86-8DE7-3CFBAFAA103A}" srcOrd="0" destOrd="0" presId="urn:microsoft.com/office/officeart/2005/8/layout/chevron2"/>
    <dgm:cxn modelId="{F66AAE04-982A-47D5-8CC4-FB4A2BE4F627}" type="presParOf" srcId="{F88A2A2A-E4A8-49AB-B865-646DCB7245B4}" destId="{6612B2A5-F12C-4D95-8DA3-5242DFB6C01A}" srcOrd="1" destOrd="0" presId="urn:microsoft.com/office/officeart/2005/8/layout/chevron2"/>
    <dgm:cxn modelId="{B3868764-06A5-43C3-A82D-EBCEF5AD9270}" type="presParOf" srcId="{C1980245-2184-4CC8-8B47-268D4A4F9F45}" destId="{35FD9EB9-3BE6-4E0D-A73D-F7FF6DFE4272}" srcOrd="1" destOrd="0" presId="urn:microsoft.com/office/officeart/2005/8/layout/chevron2"/>
    <dgm:cxn modelId="{32B3258B-7E63-4188-B41D-2DA00C232091}" type="presParOf" srcId="{C1980245-2184-4CC8-8B47-268D4A4F9F45}" destId="{769B97D9-333D-4853-A275-2CE015A0F685}" srcOrd="2" destOrd="0" presId="urn:microsoft.com/office/officeart/2005/8/layout/chevron2"/>
    <dgm:cxn modelId="{2FEA51CC-F75F-4353-8470-4CA09AE007F2}" type="presParOf" srcId="{769B97D9-333D-4853-A275-2CE015A0F685}" destId="{F05E61C7-AAFD-43EC-AD29-C4697662656F}" srcOrd="0" destOrd="0" presId="urn:microsoft.com/office/officeart/2005/8/layout/chevron2"/>
    <dgm:cxn modelId="{63E9DE59-BC96-419E-9F52-258B2F3E0EBB}" type="presParOf" srcId="{769B97D9-333D-4853-A275-2CE015A0F685}" destId="{FE2C408D-7BFC-4518-A9AF-187CED035E42}" srcOrd="1" destOrd="0" presId="urn:microsoft.com/office/officeart/2005/8/layout/chevron2"/>
    <dgm:cxn modelId="{8D8B8199-2BBC-47B2-9CD4-E106AF70B2A6}" type="presParOf" srcId="{C1980245-2184-4CC8-8B47-268D4A4F9F45}" destId="{3B6C7B9C-4D7B-4D20-A5B2-50D504CA9B6E}" srcOrd="3" destOrd="0" presId="urn:microsoft.com/office/officeart/2005/8/layout/chevron2"/>
    <dgm:cxn modelId="{96F64C24-042D-42C1-BF0D-2B3E2FF64E4D}" type="presParOf" srcId="{C1980245-2184-4CC8-8B47-268D4A4F9F45}" destId="{AFF503A3-6337-4D20-882A-BBB9CF7CC138}" srcOrd="4" destOrd="0" presId="urn:microsoft.com/office/officeart/2005/8/layout/chevron2"/>
    <dgm:cxn modelId="{70B14C71-6B2B-4B74-B0C5-4C0466B2B183}" type="presParOf" srcId="{AFF503A3-6337-4D20-882A-BBB9CF7CC138}" destId="{2E3C5607-1967-4196-8DB8-763867FC7B66}" srcOrd="0" destOrd="0" presId="urn:microsoft.com/office/officeart/2005/8/layout/chevron2"/>
    <dgm:cxn modelId="{9B49D4E3-5A86-43F8-AF40-7EC7F15FB316}" type="presParOf" srcId="{AFF503A3-6337-4D20-882A-BBB9CF7CC138}" destId="{F98D70A8-46F1-4D37-9FF2-2023DF2D937C}" srcOrd="1" destOrd="0" presId="urn:microsoft.com/office/officeart/2005/8/layout/chevron2"/>
    <dgm:cxn modelId="{D592BB41-2C12-44B7-856C-8FE0FE89991F}" type="presParOf" srcId="{C1980245-2184-4CC8-8B47-268D4A4F9F45}" destId="{901E705F-DBF3-4D2C-8A6A-1BA99931FE7A}" srcOrd="5" destOrd="0" presId="urn:microsoft.com/office/officeart/2005/8/layout/chevron2"/>
    <dgm:cxn modelId="{6129A5A3-D418-4385-AC24-FE437F4CC611}" type="presParOf" srcId="{C1980245-2184-4CC8-8B47-268D4A4F9F45}" destId="{BED14E53-67CD-4B4D-A6B4-42B7E584BE41}" srcOrd="6" destOrd="0" presId="urn:microsoft.com/office/officeart/2005/8/layout/chevron2"/>
    <dgm:cxn modelId="{30691906-8035-4144-96E0-4BE009FF456C}" type="presParOf" srcId="{BED14E53-67CD-4B4D-A6B4-42B7E584BE41}" destId="{13267851-3D12-4BF2-A783-E04938860574}" srcOrd="0" destOrd="0" presId="urn:microsoft.com/office/officeart/2005/8/layout/chevron2"/>
    <dgm:cxn modelId="{5A07FF44-D0D7-4BED-B0FC-1EA7D2C2FAAC}" type="presParOf" srcId="{BED14E53-67CD-4B4D-A6B4-42B7E584BE41}" destId="{154E9ACA-1009-42D5-B1B9-66A3104A26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2F519-5A86-4D86-8DE7-3CFBAFAA103A}">
      <dsp:nvSpPr>
        <dsp:cNvPr id="0" name=""/>
        <dsp:cNvSpPr/>
      </dsp:nvSpPr>
      <dsp:spPr>
        <a:xfrm rot="5400000">
          <a:off x="-199989" y="203096"/>
          <a:ext cx="1333264" cy="933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n-US" sz="2600" kern="1200" dirty="0"/>
        </a:p>
      </dsp:txBody>
      <dsp:txXfrm rot="-5400000">
        <a:off x="1" y="469750"/>
        <a:ext cx="933285" cy="399979"/>
      </dsp:txXfrm>
    </dsp:sp>
    <dsp:sp modelId="{6612B2A5-F12C-4D95-8DA3-5242DFB6C01A}">
      <dsp:nvSpPr>
        <dsp:cNvPr id="0" name=""/>
        <dsp:cNvSpPr/>
      </dsp:nvSpPr>
      <dsp:spPr>
        <a:xfrm rot="5400000">
          <a:off x="3652831" y="-2716439"/>
          <a:ext cx="866621" cy="6305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Research existing aircraft design</a:t>
          </a:r>
          <a:endParaRPr lang="en-US" sz="2600" kern="1200" dirty="0"/>
        </a:p>
      </dsp:txBody>
      <dsp:txXfrm rot="-5400000">
        <a:off x="933285" y="45412"/>
        <a:ext cx="6263409" cy="782011"/>
      </dsp:txXfrm>
    </dsp:sp>
    <dsp:sp modelId="{F05E61C7-AAFD-43EC-AD29-C4697662656F}">
      <dsp:nvSpPr>
        <dsp:cNvPr id="0" name=""/>
        <dsp:cNvSpPr/>
      </dsp:nvSpPr>
      <dsp:spPr>
        <a:xfrm rot="5400000">
          <a:off x="-199989" y="1390670"/>
          <a:ext cx="1333264" cy="933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n-US" sz="2600" kern="1200" dirty="0"/>
        </a:p>
      </dsp:txBody>
      <dsp:txXfrm rot="-5400000">
        <a:off x="1" y="1657324"/>
        <a:ext cx="933285" cy="399979"/>
      </dsp:txXfrm>
    </dsp:sp>
    <dsp:sp modelId="{FE2C408D-7BFC-4518-A9AF-187CED035E42}">
      <dsp:nvSpPr>
        <dsp:cNvPr id="0" name=""/>
        <dsp:cNvSpPr/>
      </dsp:nvSpPr>
      <dsp:spPr>
        <a:xfrm rot="5400000">
          <a:off x="3652831" y="-1528865"/>
          <a:ext cx="866621" cy="6305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Design scaled-down version of aircraft</a:t>
          </a:r>
          <a:endParaRPr lang="en-US" sz="2600" kern="1200" dirty="0"/>
        </a:p>
      </dsp:txBody>
      <dsp:txXfrm rot="-5400000">
        <a:off x="933285" y="1232986"/>
        <a:ext cx="6263409" cy="782011"/>
      </dsp:txXfrm>
    </dsp:sp>
    <dsp:sp modelId="{2E3C5607-1967-4196-8DB8-763867FC7B66}">
      <dsp:nvSpPr>
        <dsp:cNvPr id="0" name=""/>
        <dsp:cNvSpPr/>
      </dsp:nvSpPr>
      <dsp:spPr>
        <a:xfrm rot="5400000">
          <a:off x="-199989" y="2578244"/>
          <a:ext cx="1333264" cy="933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n-US" sz="2600" kern="1200" dirty="0"/>
        </a:p>
      </dsp:txBody>
      <dsp:txXfrm rot="-5400000">
        <a:off x="1" y="2844898"/>
        <a:ext cx="933285" cy="399979"/>
      </dsp:txXfrm>
    </dsp:sp>
    <dsp:sp modelId="{F98D70A8-46F1-4D37-9FF2-2023DF2D937C}">
      <dsp:nvSpPr>
        <dsp:cNvPr id="0" name=""/>
        <dsp:cNvSpPr/>
      </dsp:nvSpPr>
      <dsp:spPr>
        <a:xfrm rot="5400000">
          <a:off x="3652831" y="-341291"/>
          <a:ext cx="866621" cy="6305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Construct a fully functional model of the aircraft</a:t>
          </a:r>
          <a:endParaRPr lang="en-US" sz="2600" kern="1200" dirty="0"/>
        </a:p>
      </dsp:txBody>
      <dsp:txXfrm rot="-5400000">
        <a:off x="933285" y="2420560"/>
        <a:ext cx="6263409" cy="782011"/>
      </dsp:txXfrm>
    </dsp:sp>
    <dsp:sp modelId="{13267851-3D12-4BF2-A783-E04938860574}">
      <dsp:nvSpPr>
        <dsp:cNvPr id="0" name=""/>
        <dsp:cNvSpPr/>
      </dsp:nvSpPr>
      <dsp:spPr>
        <a:xfrm rot="5400000">
          <a:off x="-199989" y="3765818"/>
          <a:ext cx="1333264" cy="9332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</a:t>
          </a:r>
          <a:endParaRPr lang="en-US" sz="2600" kern="1200" dirty="0"/>
        </a:p>
      </dsp:txBody>
      <dsp:txXfrm rot="-5400000">
        <a:off x="1" y="4032472"/>
        <a:ext cx="933285" cy="399979"/>
      </dsp:txXfrm>
    </dsp:sp>
    <dsp:sp modelId="{154E9ACA-1009-42D5-B1B9-66A3104A2643}">
      <dsp:nvSpPr>
        <dsp:cNvPr id="0" name=""/>
        <dsp:cNvSpPr/>
      </dsp:nvSpPr>
      <dsp:spPr>
        <a:xfrm rot="5400000">
          <a:off x="3652831" y="846282"/>
          <a:ext cx="866621" cy="6305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Test aircraft for stability and strength in flight</a:t>
          </a:r>
          <a:endParaRPr lang="en-US" sz="2600" kern="1200" dirty="0"/>
        </a:p>
      </dsp:txBody>
      <dsp:txXfrm rot="-5400000">
        <a:off x="933285" y="3608134"/>
        <a:ext cx="6263409" cy="78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E981-7CEB-4B7D-81B9-3A7159B47C4A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19DB-4107-4C23-A400-8F2926170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209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PLTW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Aerospace Engineering</a:t>
            </a:r>
            <a:b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Taught by Mr. Sturge</a:t>
            </a:r>
            <a:endParaRPr lang="en-US" sz="40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Jacob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McCullum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Jacob\Pictures\pltw\IMG_0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cob\AppData\Local\Microsoft\Windows\Temporary Internet Files\Content.IE5\2ROVGBLW\MC9004417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RC Model Plane Design Project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This is a long term project that we work on in three person teams a few days per week.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purpose of this project is to simulate a real world design problem. The project requires us to keep a daily journal and has four parts:</a:t>
            </a:r>
          </a:p>
          <a:p>
            <a:pPr marL="514350" indent="-514350" algn="ctr">
              <a:buFont typeface="+mj-lt"/>
              <a:buAutoNum type="arabicPeriod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Jacob\Pictures\pltw\IMG_0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acob\Pictures\pltw\IMG_0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06" y="1520428"/>
            <a:ext cx="2233613" cy="16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3482531"/>
              </p:ext>
            </p:extLst>
          </p:nvPr>
        </p:nvGraphicFramePr>
        <p:xfrm>
          <a:off x="990600" y="914400"/>
          <a:ext cx="72390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4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Jacob\Pictures\pltw\IMG_0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260850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6" y="609600"/>
            <a:ext cx="438656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greenairdesigns.co.uk/ejcgallery/albums/userpics/10002/cessna_172_3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365278"/>
            <a:ext cx="3136370" cy="4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cob\Pictures\pltw\IMG_0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66687"/>
            <a:ext cx="4552951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cob\Pictures\pltw\IMG_0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6043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cob\Pictures\pltw\IMG_0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9571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>
            <a:normAutofit/>
          </a:bodyPr>
          <a:lstStyle/>
          <a:p>
            <a:endParaRPr lang="en-US" sz="2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Skills I have gained from taking this course so far:</a:t>
            </a:r>
          </a:p>
          <a:p>
            <a:pPr lvl="1"/>
            <a:endParaRPr lang="en-US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Leadership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Hands-on working skills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Communication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THIS CLASS IS FUN!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acob\AppData\Local\Microsoft\Windows\Temporary Internet Files\Content.IE5\JG250D5U\MP9002011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569594"/>
            <a:ext cx="2514600" cy="16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cob\AppData\Local\Microsoft\Windows\Temporary Internet Files\Content.IE5\86AUIKUE\MP9001787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71" y="451103"/>
            <a:ext cx="1514133" cy="18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51460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4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Course Overview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The class consists of hands-on group projects and theory behind aircraft design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Each project applies the design process, uses various forms of CAD and other advanced design technology, and shows the practicality of the theory learned 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33899"/>
            <a:ext cx="50577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Jacob\Pictures\pltw\Autodesk-Inventor-2013-600x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76243"/>
            <a:ext cx="2590799" cy="9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76243"/>
            <a:ext cx="2600324" cy="9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Projects and Concepts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562600"/>
          </a:xfrm>
        </p:spPr>
        <p:txBody>
          <a:bodyPr/>
          <a:lstStyle/>
          <a:p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</a:rPr>
              <a:t>Paper </a:t>
            </a:r>
            <a:r>
              <a:rPr lang="en-US" sz="2800" i="1" u="sng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</a:rPr>
              <a:t>irplane testing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(Design process review)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</a:rPr>
              <a:t>Glider design and testing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(Center of gravity, center of pressure, forces of flight)</a:t>
            </a:r>
          </a:p>
          <a:p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</a:rPr>
              <a:t>Airfoil design and testing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(Parts of an airfoil, forces of flight)</a:t>
            </a:r>
          </a:p>
          <a:p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</a:rPr>
              <a:t>Flight Simulator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(Aircraft functionality, instrument functions and capabilities)</a:t>
            </a:r>
          </a:p>
          <a:p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</a:rPr>
              <a:t>Materials Testing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(Modulus of elasticity, deflection)</a:t>
            </a:r>
          </a:p>
          <a:p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</a:rPr>
              <a:t>Model RC plane research, design, and test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(Review of all previous concepts)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Paper Airplane Project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class was asked to design two ideal paper airplanes: one that stayed in the air the longest and the other that flew the farthest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Good review of the engineering design process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acob\AppData\Local\Microsoft\Windows\Temporary Internet Files\Content.IE5\86AUIKUE\MC9000346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22" y="4429596"/>
            <a:ext cx="2319621" cy="23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Glider Project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50"/>
            <a:ext cx="4419600" cy="2362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Designed a glider using a program, then constructed based off of design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Jacob\Pictures\pltw\IMG_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8989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4241035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Completed several tests to learn about aircraft stability during flight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Airfoil Design/Testing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67035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Constructed an airfoil out of foam which was designed online with help from excel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Jacob\Pictures\pltw\nasaf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114800" cy="25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 rig was designed and constructed to measure the amount of lift that the airfoil produced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Flight Simulator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Jacob\Pictures\pltw\purt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600200"/>
            <a:ext cx="9220200" cy="43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4756687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used Microsoft Flight Simulator X to see how aircraft operate during turns, stalls, etc.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867275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class learned how to use various instruments for navigation and control of a small airplane</a:t>
            </a:r>
            <a:endParaRPr lang="en-US" sz="2800" dirty="0"/>
          </a:p>
        </p:txBody>
      </p:sp>
      <p:pic>
        <p:nvPicPr>
          <p:cNvPr id="4098" name="Picture 2" descr="C:\Users\Jacob\Pictures\Flight Simulator X Files\2013-2-22_20-1-26-34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cob\Pictures\pltw\cockp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0312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3829615"/>
            <a:ext cx="3903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Also discussed were gyroscopes and pitot systems which are used in aircraft instruments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48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Materials Testing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Applied a force to 3 different materials to find deflection and modulus of elasticity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Repeated the process after coating with fiberglass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393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PLTW Aerospace Engineering Taught by Mr. Sturge</vt:lpstr>
      <vt:lpstr>Course Overview</vt:lpstr>
      <vt:lpstr>Projects and Concepts</vt:lpstr>
      <vt:lpstr>Paper Airplane Project</vt:lpstr>
      <vt:lpstr>Glider Project</vt:lpstr>
      <vt:lpstr>Airfoil Design/Testing</vt:lpstr>
      <vt:lpstr>Flight Simulator</vt:lpstr>
      <vt:lpstr>PowerPoint Presentation</vt:lpstr>
      <vt:lpstr>Materials Testing</vt:lpstr>
      <vt:lpstr>RC Model Plane Design Project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PLTW Aerospace Engineering</dc:title>
  <dc:creator>Jacob</dc:creator>
  <cp:lastModifiedBy>Jacob</cp:lastModifiedBy>
  <cp:revision>22</cp:revision>
  <dcterms:created xsi:type="dcterms:W3CDTF">2013-03-06T00:25:59Z</dcterms:created>
  <dcterms:modified xsi:type="dcterms:W3CDTF">2013-03-08T01:33:42Z</dcterms:modified>
</cp:coreProperties>
</file>